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33B63D9-D926-404B-83A2-5241F9BB1D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809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FC74168-DBA9-436E-A25A-8F095F3D7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0475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16B4E27-4022-445F-9806-EC46DADF86EB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7423CA0-1834-48B1-ACE3-69339507BE5F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060B393-E22F-48E8-8FE6-A813BA83DA47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196B3B4-CDA6-4DF9-9AD3-402C077CF94E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196B3B4-CDA6-4DF9-9AD3-402C077CF94E}" type="slidenum">
              <a:rPr lang="en-US" altLang="en-US" sz="1200" smtClean="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2292239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702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1503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5000"/>
              </a:lnSpc>
              <a:spcBef>
                <a:spcPts val="0"/>
              </a:spcBef>
              <a:defRPr/>
            </a:pPr>
            <a:r>
              <a:rPr lang="en-US" altLang="zh-CN" sz="2800" b="1" dirty="0">
                <a:latin typeface="Arial Narrow" pitchFamily="34" charset="0"/>
                <a:ea typeface="MingLiU" pitchFamily="49" charset="-120"/>
                <a:cs typeface="Arial" charset="0"/>
              </a:rPr>
              <a:t>H686</a:t>
            </a:r>
            <a:r>
              <a:rPr lang="en-US" altLang="zh-CN" sz="2800" b="1" dirty="0">
                <a:latin typeface="Times New Roman" pitchFamily="18" charset="0"/>
                <a:ea typeface="MingLiU" pitchFamily="49" charset="-120"/>
                <a:cs typeface="Arial" charset="0"/>
              </a:rPr>
              <a:t>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主耶穌</a:t>
            </a:r>
            <a:r>
              <a:rPr lang="zh-CN" altLang="en-US" sz="2600" b="1" dirty="0">
                <a:latin typeface="PMingLiU" panose="02020500000000000000" pitchFamily="18" charset="-120"/>
                <a:ea typeface="PMingLiU" panose="02020500000000000000" pitchFamily="18" charset="-120"/>
                <a:cs typeface="Arial" charset="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當那晚間</a:t>
            </a:r>
            <a:r>
              <a:rPr lang="zh-CN" altLang="en-US" sz="2800" b="1" dirty="0">
                <a:latin typeface="MingLiU" pitchFamily="49" charset="-120"/>
                <a:ea typeface="MingLiU" pitchFamily="49" charset="-120"/>
                <a:cs typeface="Arial" charset="0"/>
              </a:rPr>
              <a:t> 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MingLiU" pitchFamily="49" charset="-120"/>
                <a:cs typeface="Arial" charset="0"/>
              </a:rPr>
              <a:t>ON THAT SAME NIGHT, LORD JESUS</a:t>
            </a:r>
            <a:r>
              <a:rPr lang="en-US" altLang="zh-CN" sz="2400" dirty="0">
                <a:ea typeface="MingLiU" pitchFamily="49" charset="-120"/>
                <a:cs typeface="Arial" charset="0"/>
              </a:rPr>
              <a:t> </a:t>
            </a: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(1/5)</a:t>
            </a:r>
            <a:r>
              <a:rPr lang="zh-TW" altLang="en-US" sz="2400" b="1" dirty="0">
                <a:latin typeface="Times New Roman" pitchFamily="18" charset="0"/>
                <a:ea typeface="新細明體" pitchFamily="18" charset="-120"/>
              </a:rPr>
              <a:t> </a:t>
            </a:r>
            <a:endParaRPr lang="en-US" altLang="zh-TW" sz="2400" b="1" dirty="0">
              <a:latin typeface="Arial Narrow" pitchFamily="34" charset="0"/>
              <a:ea typeface="新細明體" pitchFamily="18" charset="-120"/>
              <a:cs typeface="Courier New" pitchFamily="49" charset="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CN" altLang="en-US" dirty="0">
                <a:latin typeface="標楷體" pitchFamily="65" charset="-120"/>
              </a:rPr>
              <a:t>主耶穌，當那晚間，人們在</a:t>
            </a:r>
            <a:r>
              <a:rPr lang="zh-TW" altLang="en-US" dirty="0">
                <a:latin typeface="標楷體" pitchFamily="65" charset="-120"/>
              </a:rPr>
              <a:t>祢</a:t>
            </a:r>
            <a:r>
              <a:rPr lang="zh-CN" altLang="en-US" dirty="0">
                <a:latin typeface="標楷體" pitchFamily="65" charset="-120"/>
              </a:rPr>
              <a:t>旁邊，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On that same night, Lord Jesus, when all around Thee joined </a:t>
            </a:r>
          </a:p>
          <a:p>
            <a:pPr algn="ctr" eaLnBrk="1" hangingPunct="1"/>
            <a:r>
              <a:rPr lang="zh-CN" altLang="en-US" dirty="0">
                <a:latin typeface="標楷體" pitchFamily="65" charset="-120"/>
              </a:rPr>
              <a:t>用盡黑暗和欺騙叫</a:t>
            </a:r>
            <a:r>
              <a:rPr lang="zh-TW" altLang="en-US" dirty="0">
                <a:latin typeface="標楷體" pitchFamily="65" charset="-120"/>
              </a:rPr>
              <a:t>祢</a:t>
            </a:r>
            <a:r>
              <a:rPr lang="zh-CN" altLang="en-US" dirty="0">
                <a:latin typeface="標楷體" pitchFamily="65" charset="-120"/>
              </a:rPr>
              <a:t>聖心受煎；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To cast its darkest shadow across Thy holy mind, 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祢</a:t>
            </a:r>
            <a:r>
              <a:rPr lang="zh-CN" altLang="en-US" dirty="0">
                <a:latin typeface="標楷體" pitchFamily="65" charset="-120"/>
              </a:rPr>
              <a:t>在席間頻告語，要我行此相記，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We hear Thy voice, blest Savior, “This do, remember me,” </a:t>
            </a:r>
          </a:p>
          <a:p>
            <a:pPr algn="ctr" eaLnBrk="1" hangingPunct="1"/>
            <a:r>
              <a:rPr lang="zh-CN" altLang="en-US" dirty="0">
                <a:latin typeface="標楷體" pitchFamily="65" charset="-120"/>
              </a:rPr>
              <a:t>我們聽話今會聚，為的來記念</a:t>
            </a:r>
            <a:r>
              <a:rPr lang="zh-TW" altLang="en-US" dirty="0">
                <a:latin typeface="標楷體" pitchFamily="65" charset="-120"/>
              </a:rPr>
              <a:t>祢</a:t>
            </a:r>
            <a:r>
              <a:rPr lang="zh-CN" altLang="en-US" dirty="0">
                <a:latin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With grateful hearts responding, we do remember Thee.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3575"/>
            <a:ext cx="9144000" cy="465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怒氣的杯何等苦！但</a:t>
            </a:r>
            <a:r>
              <a:rPr lang="zh-TW" altLang="en-US" dirty="0">
                <a:latin typeface="標楷體" pitchFamily="65" charset="-120"/>
              </a:rPr>
              <a:t>祢</a:t>
            </a:r>
            <a:r>
              <a:rPr lang="zh-CN" altLang="en-US" dirty="0">
                <a:latin typeface="標楷體" pitchFamily="65" charset="-120"/>
              </a:rPr>
              <a:t>為我們喝，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The depth of all Thy </a:t>
            </a:r>
            <a:r>
              <a:rPr lang="en-US" altLang="zh-CN" sz="2800" dirty="0" err="1">
                <a:ea typeface="宋体" pitchFamily="2" charset="-122"/>
              </a:rPr>
              <a:t>suff’ring</a:t>
            </a:r>
            <a:r>
              <a:rPr lang="en-US" altLang="zh-CN" sz="2800" dirty="0">
                <a:ea typeface="宋体" pitchFamily="2" charset="-122"/>
              </a:rPr>
              <a:t> no heart could </a:t>
            </a:r>
            <a:r>
              <a:rPr lang="en-US" altLang="zh-CN" sz="2800" dirty="0" err="1">
                <a:ea typeface="宋体" pitchFamily="2" charset="-122"/>
              </a:rPr>
              <a:t>e’er</a:t>
            </a:r>
            <a:r>
              <a:rPr lang="en-US" altLang="zh-CN" sz="2800" dirty="0">
                <a:ea typeface="宋体" pitchFamily="2" charset="-122"/>
              </a:rPr>
              <a:t> conceive,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死亡的浸何難渡！但</a:t>
            </a:r>
            <a:r>
              <a:rPr lang="zh-TW" altLang="en-US" dirty="0">
                <a:latin typeface="標楷體" pitchFamily="65" charset="-120"/>
              </a:rPr>
              <a:t>祢</a:t>
            </a:r>
            <a:r>
              <a:rPr lang="zh-CN" altLang="en-US" dirty="0">
                <a:latin typeface="標楷體" pitchFamily="65" charset="-120"/>
              </a:rPr>
              <a:t>為我們涉；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The cup of wrath </a:t>
            </a:r>
            <a:r>
              <a:rPr lang="en-US" altLang="zh-CN" sz="2800" dirty="0" err="1">
                <a:ea typeface="宋体" pitchFamily="2" charset="-122"/>
              </a:rPr>
              <a:t>o’erflowing</a:t>
            </a:r>
            <a:r>
              <a:rPr lang="en-US" altLang="zh-CN" sz="2800" dirty="0">
                <a:ea typeface="宋体" pitchFamily="2" charset="-122"/>
              </a:rPr>
              <a:t> for us Thou didst receive;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可憐</a:t>
            </a:r>
            <a:r>
              <a:rPr lang="zh-TW" altLang="en-US" dirty="0">
                <a:latin typeface="標楷體" pitchFamily="65" charset="-120"/>
              </a:rPr>
              <a:t>祢</a:t>
            </a:r>
            <a:r>
              <a:rPr lang="zh-CN" altLang="en-US" dirty="0">
                <a:latin typeface="標楷體" pitchFamily="65" charset="-120"/>
              </a:rPr>
              <a:t>在髑髏地，竟被父神離棄，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And, oh, of God forsaken on the accursed tree;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主，我們滿心感激，不能不記念</a:t>
            </a:r>
            <a:r>
              <a:rPr lang="zh-TW" altLang="en-US" dirty="0">
                <a:latin typeface="標楷體" pitchFamily="65" charset="-120"/>
              </a:rPr>
              <a:t>祢</a:t>
            </a:r>
            <a:r>
              <a:rPr lang="zh-CN" altLang="en-US" dirty="0">
                <a:latin typeface="標楷體" pitchFamily="65" charset="-120"/>
              </a:rPr>
              <a:t>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With grateful hearts, Lord Jesus, we now remember Thee.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33575"/>
            <a:ext cx="9144000" cy="465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我想當日的幽冥，怎樣攻逼</a:t>
            </a:r>
            <a:r>
              <a:rPr lang="zh-TW" altLang="en-US" dirty="0">
                <a:latin typeface="標楷體" pitchFamily="65" charset="-120"/>
              </a:rPr>
              <a:t>祢</a:t>
            </a:r>
            <a:r>
              <a:rPr lang="zh-CN" altLang="en-US" dirty="0">
                <a:latin typeface="標楷體" pitchFamily="65" charset="-120"/>
              </a:rPr>
              <a:t>靈，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We think of all the darkness which round Thy spirit pressed,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又想洪濤和波瀾，怎樣漫過</a:t>
            </a:r>
            <a:r>
              <a:rPr lang="zh-TW" altLang="en-US" dirty="0">
                <a:latin typeface="標楷體" pitchFamily="65" charset="-120"/>
              </a:rPr>
              <a:t>祢</a:t>
            </a:r>
            <a:r>
              <a:rPr lang="zh-CN" altLang="en-US" dirty="0">
                <a:latin typeface="標楷體" pitchFamily="65" charset="-120"/>
              </a:rPr>
              <a:t>身；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Of all those waves and billows, which rolled across Thy breast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但在那裡我見</a:t>
            </a:r>
            <a:r>
              <a:rPr lang="zh-TW" altLang="en-US" dirty="0">
                <a:latin typeface="標楷體" pitchFamily="65" charset="-120"/>
              </a:rPr>
              <a:t>祢</a:t>
            </a:r>
            <a:r>
              <a:rPr lang="zh-CN" altLang="en-US" dirty="0">
                <a:latin typeface="標楷體" pitchFamily="65" charset="-120"/>
              </a:rPr>
              <a:t>，流露恩愛無比，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Oh, there Thy grace unbounded and perfect love we see;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主，我們憂喜交集，現在來記念</a:t>
            </a:r>
            <a:r>
              <a:rPr lang="zh-TW" altLang="en-US" dirty="0">
                <a:latin typeface="標楷體" pitchFamily="65" charset="-120"/>
              </a:rPr>
              <a:t>祢</a:t>
            </a:r>
            <a:r>
              <a:rPr lang="zh-CN" altLang="en-US" dirty="0">
                <a:latin typeface="標楷體" pitchFamily="65" charset="-120"/>
              </a:rPr>
              <a:t>。</a:t>
            </a:r>
            <a:endParaRPr lang="zh-CN" altLang="en-US" sz="2800" dirty="0">
              <a:ea typeface="宋体" pitchFamily="2" charset="-122"/>
            </a:endParaRP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With joy and sorrow mingling, we would remember Thee.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34735"/>
            <a:ext cx="9144000" cy="465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我們知</a:t>
            </a:r>
            <a:r>
              <a:rPr lang="zh-TW" altLang="en-US" dirty="0">
                <a:latin typeface="標楷體" pitchFamily="65" charset="-120"/>
              </a:rPr>
              <a:t>祢</a:t>
            </a:r>
            <a:r>
              <a:rPr lang="zh-CN" altLang="en-US" dirty="0">
                <a:latin typeface="標楷體" pitchFamily="65" charset="-120"/>
              </a:rPr>
              <a:t>已復活，吞滅死權死鉤，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We know Thee now as risen, the Firstborn from the dead;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我們見</a:t>
            </a:r>
            <a:r>
              <a:rPr lang="zh-TW" altLang="en-US" dirty="0">
                <a:latin typeface="標楷體" pitchFamily="65" charset="-120"/>
              </a:rPr>
              <a:t>祢</a:t>
            </a:r>
            <a:r>
              <a:rPr lang="zh-CN" altLang="en-US" dirty="0">
                <a:latin typeface="標楷體" pitchFamily="65" charset="-120"/>
              </a:rPr>
              <a:t>坐寶座，作教會榮耀頭；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We see Thee now ascended, the Church’s glorious Head.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我們因</a:t>
            </a:r>
            <a:r>
              <a:rPr lang="zh-TW" altLang="en-US" dirty="0">
                <a:latin typeface="標楷體" pitchFamily="65" charset="-120"/>
              </a:rPr>
              <a:t>祢</a:t>
            </a:r>
            <a:r>
              <a:rPr lang="zh-CN" altLang="en-US" dirty="0">
                <a:latin typeface="標楷體" pitchFamily="65" charset="-120"/>
              </a:rPr>
              <a:t>蒙悅納，身心因</a:t>
            </a:r>
            <a:r>
              <a:rPr lang="zh-TW" altLang="en-US" dirty="0">
                <a:latin typeface="標楷體" pitchFamily="65" charset="-120"/>
              </a:rPr>
              <a:t>祢</a:t>
            </a:r>
            <a:r>
              <a:rPr lang="zh-CN" altLang="en-US" dirty="0">
                <a:latin typeface="標楷體" pitchFamily="65" charset="-120"/>
              </a:rPr>
              <a:t>得醫，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In Thee by grace accepted, the heart and mind set free</a:t>
            </a:r>
          </a:p>
          <a:p>
            <a:pPr algn="ctr" eaLnBrk="1" hangingPunct="1">
              <a:spcAft>
                <a:spcPts val="0"/>
              </a:spcAft>
            </a:pPr>
            <a:r>
              <a:rPr lang="zh-TW" altLang="en-US" dirty="0">
                <a:latin typeface="標楷體" pitchFamily="65" charset="-120"/>
              </a:rPr>
              <a:t>祢</a:t>
            </a:r>
            <a:r>
              <a:rPr lang="zh-CN" altLang="en-US" dirty="0">
                <a:latin typeface="標楷體" pitchFamily="65" charset="-120"/>
              </a:rPr>
              <a:t>的恩典何浩大，怎能不記念</a:t>
            </a:r>
            <a:r>
              <a:rPr lang="zh-TW" altLang="en-US" dirty="0">
                <a:latin typeface="標楷體" pitchFamily="65" charset="-120"/>
              </a:rPr>
              <a:t>祢</a:t>
            </a:r>
            <a:r>
              <a:rPr lang="zh-CN" altLang="en-US" dirty="0">
                <a:latin typeface="標楷體" pitchFamily="65" charset="-120"/>
              </a:rPr>
              <a:t>？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To think  of all Thy sorrow, and thus remember Thee.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34735"/>
            <a:ext cx="9144000" cy="465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>
              <a:spcAft>
                <a:spcPts val="0"/>
              </a:spcAft>
            </a:pPr>
            <a:r>
              <a:rPr lang="zh-TW" altLang="en-US" dirty="0">
                <a:latin typeface="標楷體" pitchFamily="65" charset="-120"/>
              </a:rPr>
              <a:t>祢</a:t>
            </a:r>
            <a:r>
              <a:rPr lang="zh-CN" altLang="en-US" dirty="0">
                <a:latin typeface="標楷體" pitchFamily="65" charset="-120"/>
              </a:rPr>
              <a:t>若尚未得榮來，接我免去大災，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Till Thou shalt come in glory, and call us hence away,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叫我與</a:t>
            </a:r>
            <a:r>
              <a:rPr lang="zh-TW" altLang="en-US" dirty="0">
                <a:latin typeface="標楷體" pitchFamily="65" charset="-120"/>
              </a:rPr>
              <a:t>祢</a:t>
            </a:r>
            <a:r>
              <a:rPr lang="zh-CN" altLang="en-US" dirty="0">
                <a:latin typeface="標楷體" pitchFamily="65" charset="-120"/>
              </a:rPr>
              <a:t>永同在，安息直到萬代；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To rest in all the brightness of that unclouded day,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我們還要效法死，還要表明身體，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We show Thy death, Lord Jesus, and here would seek to be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還要想慕</a:t>
            </a:r>
            <a:r>
              <a:rPr lang="zh-TW" altLang="en-US" dirty="0">
                <a:latin typeface="標楷體" pitchFamily="65" charset="-120"/>
              </a:rPr>
              <a:t>祢</a:t>
            </a:r>
            <a:r>
              <a:rPr lang="zh-CN" altLang="en-US" dirty="0">
                <a:latin typeface="標楷體" pitchFamily="65" charset="-120"/>
              </a:rPr>
              <a:t>不止，還要來記念</a:t>
            </a:r>
            <a:r>
              <a:rPr lang="zh-TW" altLang="en-US" dirty="0">
                <a:latin typeface="標楷體" pitchFamily="65" charset="-120"/>
              </a:rPr>
              <a:t>祢</a:t>
            </a:r>
            <a:r>
              <a:rPr lang="zh-CN" altLang="en-US" dirty="0">
                <a:latin typeface="標楷體" pitchFamily="65" charset="-120"/>
              </a:rPr>
              <a:t>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More to Thy death conformed, while we remember Thee.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  <p:extLst>
      <p:ext uri="{BB962C8B-B14F-4D97-AF65-F5344CB8AC3E}">
        <p14:creationId xmlns:p14="http://schemas.microsoft.com/office/powerpoint/2010/main" val="3083807099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383</TotalTime>
  <Words>568</Words>
  <Application>Microsoft Office PowerPoint</Application>
  <PresentationFormat>On-screen Show (16:9)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7" baseType="lpstr">
      <vt:lpstr>宋体</vt:lpstr>
      <vt:lpstr>Microsoft JhengHei</vt:lpstr>
      <vt:lpstr>PMingLiU</vt:lpstr>
      <vt:lpstr>PMingLiU</vt:lpstr>
      <vt:lpstr>標楷體</vt:lpstr>
      <vt:lpstr>MingLiU</vt:lpstr>
      <vt:lpstr>Arial</vt:lpstr>
      <vt:lpstr>Arial Narrow</vt:lpstr>
      <vt:lpstr>Courier New</vt:lpstr>
      <vt:lpstr>Times New Roman</vt:lpstr>
      <vt:lpstr>Wingdings</vt:lpstr>
      <vt:lpstr>cccta_hymn</vt:lpstr>
      <vt:lpstr>H686 主耶穌，當那晚間   ON THAT SAME NIGHT, LORD JESUS (1/5) 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H002 聖哉，聖哉，聖哉 HOLY, HOLY, HOLY</dc:title>
  <dc:subject>Hymnary 聖徒詩歌</dc:subject>
  <dc:creator>Reginald Heber</dc:creator>
  <cp:lastModifiedBy>Timothy Liang</cp:lastModifiedBy>
  <cp:revision>53</cp:revision>
  <dcterms:created xsi:type="dcterms:W3CDTF">2001-04-19T19:07:54Z</dcterms:created>
  <dcterms:modified xsi:type="dcterms:W3CDTF">2017-08-06T15:48:24Z</dcterms:modified>
</cp:coreProperties>
</file>